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Les 4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Thema 12 wet en regelgeving</a:t>
            </a:r>
          </a:p>
        </p:txBody>
      </p:sp>
    </p:spTree>
    <p:extLst>
      <p:ext uri="{BB962C8B-B14F-4D97-AF65-F5344CB8AC3E}">
        <p14:creationId xmlns:p14="http://schemas.microsoft.com/office/powerpoint/2010/main" val="91162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Wetten binnen het sociaal 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Wetten zijn ervoor om jou en je collega’s te beschermen en te informeren bij conflicten.</a:t>
            </a:r>
          </a:p>
          <a:p>
            <a:r>
              <a:rPr lang="nl-NL" dirty="0"/>
              <a:t>Sinds 1 januari 2015 is de gemeente verantwoordelijk voor de jeugdzorg en voor de juiste ondersteuning aan en begeleiding van hun burgers. Dit gebeurt in de Wet Maatschappelijke Ondersteuning (WMO)</a:t>
            </a:r>
          </a:p>
        </p:txBody>
      </p:sp>
    </p:spTree>
    <p:extLst>
      <p:ext uri="{BB962C8B-B14F-4D97-AF65-F5344CB8AC3E}">
        <p14:creationId xmlns:p14="http://schemas.microsoft.com/office/powerpoint/2010/main" val="190823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Belangrijke wetten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AWBZ ( Algemene Wet Bijzondere Ziektekosten )</a:t>
            </a:r>
          </a:p>
          <a:p>
            <a:r>
              <a:rPr lang="nl-NL" dirty="0"/>
              <a:t>Jeugdwet</a:t>
            </a:r>
          </a:p>
          <a:p>
            <a:r>
              <a:rPr lang="nl-NL" dirty="0" err="1"/>
              <a:t>Particiatiewet</a:t>
            </a:r>
            <a:endParaRPr lang="nl-NL" dirty="0"/>
          </a:p>
          <a:p>
            <a:r>
              <a:rPr lang="nl-NL" dirty="0"/>
              <a:t>Wet passend onderwijs</a:t>
            </a:r>
          </a:p>
          <a:p>
            <a:r>
              <a:rPr lang="nl-NL" dirty="0"/>
              <a:t>Wet bescherming persoonsgegevens (</a:t>
            </a:r>
            <a:r>
              <a:rPr lang="nl-NL" dirty="0" err="1"/>
              <a:t>Wbp</a:t>
            </a:r>
            <a:r>
              <a:rPr lang="nl-NL" dirty="0"/>
              <a:t>)</a:t>
            </a:r>
          </a:p>
          <a:p>
            <a:r>
              <a:rPr lang="nl-NL" dirty="0"/>
              <a:t>Verplichte meldcode huiselijk geweld en kindermishandeling</a:t>
            </a:r>
          </a:p>
        </p:txBody>
      </p:sp>
    </p:spTree>
    <p:extLst>
      <p:ext uri="{BB962C8B-B14F-4D97-AF65-F5344CB8AC3E}">
        <p14:creationId xmlns:p14="http://schemas.microsoft.com/office/powerpoint/2010/main" val="2822891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Regel of wet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regel kun je zien als richtlijn of norm ( wachten op je beurt, iemand bedanken als je geholpen bent.</a:t>
            </a:r>
          </a:p>
          <a:p>
            <a:r>
              <a:rPr lang="nl-NL" dirty="0"/>
              <a:t>Een wet is een geschreven rechtsregel, die goedgekeurd is door de wetgevende macht ( het parlement en de koning )</a:t>
            </a:r>
          </a:p>
        </p:txBody>
      </p:sp>
    </p:spTree>
    <p:extLst>
      <p:ext uri="{BB962C8B-B14F-4D97-AF65-F5344CB8AC3E}">
        <p14:creationId xmlns:p14="http://schemas.microsoft.com/office/powerpoint/2010/main" val="2888495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133</Words>
  <Application>Microsoft Office PowerPoint</Application>
  <PresentationFormat>Breedbeeld</PresentationFormat>
  <Paragraphs>15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Organisch</vt:lpstr>
      <vt:lpstr>Les 4</vt:lpstr>
      <vt:lpstr>Wetten binnen het sociaal werk</vt:lpstr>
      <vt:lpstr>Belangrijke wetten</vt:lpstr>
      <vt:lpstr>Regel of wet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4</dc:title>
  <dc:creator>Janneke Kamstra</dc:creator>
  <cp:lastModifiedBy>Janneke Kamstra</cp:lastModifiedBy>
  <cp:revision>4</cp:revision>
  <dcterms:created xsi:type="dcterms:W3CDTF">2017-06-20T11:10:43Z</dcterms:created>
  <dcterms:modified xsi:type="dcterms:W3CDTF">2017-06-20T11:37:15Z</dcterms:modified>
</cp:coreProperties>
</file>